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643" r:id="rId4"/>
    <p:sldId id="638" r:id="rId5"/>
    <p:sldId id="644" r:id="rId6"/>
    <p:sldId id="645" r:id="rId7"/>
    <p:sldId id="646" r:id="rId8"/>
    <p:sldId id="647" r:id="rId9"/>
    <p:sldId id="650" r:id="rId10"/>
    <p:sldId id="651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修出離行之動機（上）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修出離行之動機（上）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63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30C3A76-F16B-47E1-EBFF-E06C7418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7" y="55015"/>
            <a:ext cx="11788101" cy="635380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B3DADCD-C1F8-EB4A-0F7A-C7CB8011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905" y="4578237"/>
            <a:ext cx="7937623" cy="4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0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修出離行之動機（上）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72F48A4-2471-D70B-5FCB-E52A2F87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40"/>
            <a:ext cx="12192000" cy="64090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EA0665F-E786-A91F-6F77-E8807EF9C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368" y="1821005"/>
            <a:ext cx="6344653" cy="4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3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FFD53CE-937A-D691-8E05-C2D05EF6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45" y="72191"/>
            <a:ext cx="11127258" cy="626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02B9041-B854-03AA-6444-ED68D56EA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469255"/>
            <a:ext cx="12039600" cy="58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20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675105-47C5-C0BB-E7D7-050A8CEA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785"/>
            <a:ext cx="12192000" cy="51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2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E75BA2-184B-9377-19C2-520B20627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985496"/>
            <a:ext cx="11593543" cy="4887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28AD9FF-062D-5160-6047-202C6BE7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982" y="3392626"/>
            <a:ext cx="1838582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8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9ACF8D-035C-9D7A-40E9-6934D9DF6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530"/>
            <a:ext cx="12192000" cy="59249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6C47DBD-DA5E-E923-794D-407D7FBE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53" y="5174306"/>
            <a:ext cx="2162001" cy="3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4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4397E9F-08DC-1159-D534-5800779D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405915"/>
            <a:ext cx="10489292" cy="61309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9ED79AF-E6C3-FD41-51A3-0B2A5B57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093" y="5460058"/>
            <a:ext cx="152421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35724</TotalTime>
  <Words>100</Words>
  <Application>Microsoft Office PowerPoint</Application>
  <PresentationFormat>寬螢幕</PresentationFormat>
  <Paragraphs>19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1256</cp:revision>
  <dcterms:created xsi:type="dcterms:W3CDTF">2023-08-17T10:12:34Z</dcterms:created>
  <dcterms:modified xsi:type="dcterms:W3CDTF">2024-10-30T04:09:02Z</dcterms:modified>
</cp:coreProperties>
</file>